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83" r:id="rId5"/>
    <p:sldId id="282" r:id="rId6"/>
    <p:sldId id="348" r:id="rId7"/>
    <p:sldId id="292" r:id="rId8"/>
    <p:sldId id="324" r:id="rId9"/>
    <p:sldId id="293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291" r:id="rId19"/>
    <p:sldId id="338" r:id="rId20"/>
    <p:sldId id="343" r:id="rId21"/>
    <p:sldId id="344" r:id="rId22"/>
    <p:sldId id="288" r:id="rId23"/>
    <p:sldId id="345" r:id="rId24"/>
    <p:sldId id="346" r:id="rId25"/>
    <p:sldId id="347" r:id="rId26"/>
    <p:sldId id="309" r:id="rId27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9" autoAdjust="0"/>
    <p:restoredTop sz="94660"/>
  </p:normalViewPr>
  <p:slideViewPr>
    <p:cSldViewPr snapToGrid="0" snapToObjects="1" showGuides="1">
      <p:cViewPr varScale="1">
        <p:scale>
          <a:sx n="109" d="100"/>
          <a:sy n="109" d="100"/>
        </p:scale>
        <p:origin x="1512" y="114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27/09/2018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27/09/2018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797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27/09/2018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27/09/2018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27/09/2018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27/09/2018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27/09/2018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27/09/2018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27/09/2018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JULIO</a:t>
            </a: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27/09/2018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10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42" y="1571235"/>
            <a:ext cx="7787189" cy="44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2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27/09/2018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11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552366" y="2145018"/>
            <a:ext cx="8128492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RUTAS SECUNDARIAS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2335549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27/09/2018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12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RUTAS SECUNDARIAS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JULIO 2018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864" y="1780327"/>
            <a:ext cx="5997138" cy="37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98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27/09/2018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13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50" y="1633827"/>
            <a:ext cx="7764637" cy="44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01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27/09/2018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14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84" y="1675511"/>
            <a:ext cx="7544536" cy="434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06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INTERNACIONAL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1560960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631970" y="42247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INTERNACIONAL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JULIO 2018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sz="2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474" y="1895666"/>
            <a:ext cx="5837890" cy="371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30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18" y="1811044"/>
            <a:ext cx="8675513" cy="396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94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7" y="1682101"/>
            <a:ext cx="8646850" cy="395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30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62" y="1807123"/>
            <a:ext cx="8549196" cy="375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8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837700"/>
            <a:ext cx="7855703" cy="4019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Causas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Versión 2 de 12 de Diciembre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83" y="1766845"/>
            <a:ext cx="8762260" cy="384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10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80" y="1686757"/>
            <a:ext cx="8540265" cy="374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83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54" y="1785251"/>
            <a:ext cx="8700117" cy="381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75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JULIO 2018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153" y="1833593"/>
            <a:ext cx="6140451" cy="380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0719" y="39826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41" y="1708796"/>
            <a:ext cx="7335827" cy="423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329652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62" y="1625431"/>
            <a:ext cx="7978320" cy="458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27/09/2018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RUTAS TRONCALES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44065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27/09/2018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RUTAS TRONCALES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JULIO 2018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229" y="1922370"/>
            <a:ext cx="5796497" cy="359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3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27/09/2018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08" y="1787444"/>
            <a:ext cx="747351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55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2018</Filtro>
    <Orden xmlns="8cf1b8fd-72df-4c21-8306-a5f720778edf">79</Orden>
    <Formato xmlns="8cf1b8fd-72df-4c21-8306-a5f720778edf">/Style%20Library/Images/ppt.svg</Formato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972454-6444-4CC9-B315-4C43FA0E390B}"/>
</file>

<file path=customXml/itemProps2.xml><?xml version="1.0" encoding="utf-8"?>
<ds:datastoreItem xmlns:ds="http://schemas.openxmlformats.org/officeDocument/2006/customXml" ds:itemID="{D5CC7235-C85D-44BB-BC65-525FD5738A03}"/>
</file>

<file path=customXml/itemProps3.xml><?xml version="1.0" encoding="utf-8"?>
<ds:datastoreItem xmlns:ds="http://schemas.openxmlformats.org/officeDocument/2006/customXml" ds:itemID="{F4AF38C9-F9EC-4755-B9C6-CEC43DC0917F}"/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12473</TotalTime>
  <Words>348</Words>
  <Application>Microsoft Office PowerPoint</Application>
  <PresentationFormat>Presentación en pantalla (4:3)</PresentationFormat>
  <Paragraphs>76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Calidad del servicio julio 2018</dc:title>
  <dc:creator>CAMILO</dc:creator>
  <cp:lastModifiedBy>Amalia Perez Alzate</cp:lastModifiedBy>
  <cp:revision>270</cp:revision>
  <cp:lastPrinted>2016-11-09T21:48:51Z</cp:lastPrinted>
  <dcterms:created xsi:type="dcterms:W3CDTF">2015-08-10T15:28:24Z</dcterms:created>
  <dcterms:modified xsi:type="dcterms:W3CDTF">2018-09-27T15:25:01Z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